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00"/>
    <p:penClr>
      <a:srgbClr val="FF0000"/>
    </p:penClr>
  </p:showPr>
  <p:clrMru>
    <a:srgbClr val="FFFF66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FEF9669-02B8-4797-B98F-F0B0DB2E778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320F7B0-A29F-45E3-9CB1-B91DACC69A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8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608C2-CE1D-4F28-A8F1-9A37D5A4EF07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9EB87-4E67-46FE-AD2C-D8000AFC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0.wav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0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7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9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0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5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7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8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9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0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1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2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3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4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5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7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8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9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0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1.wav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2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3.wav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4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5.wav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6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7.wav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8.wav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9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.wav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0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1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2.wav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3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4.wav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5.wav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6.wav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7.wav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8.wav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9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.wav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0.wav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1.wav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2.wav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3.wav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4.wav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5.wav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6.wav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7.wav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8.wav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9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.wav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0.wav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1.wav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2.wav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3.wav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4.wav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5.wav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6.wav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7.wav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8.wav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.wav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0.wav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1.wav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2.wav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3.wav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4.wav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5.wav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6.wav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7.wav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8.wav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would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1529.WAV">
            <a:hlinkClick r:id="" action="ppaction://media"/>
          </p:cNvPr>
          <p:cNvPicPr>
            <a:picLocks noRot="1" noChangeAspect="1"/>
          </p:cNvPicPr>
          <p:nvPr>
            <a:wavAudioFile r:embed="rId1" name="~PP152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call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3778.WAV">
            <a:hlinkClick r:id="" action="ppaction://media"/>
          </p:cNvPr>
          <p:cNvPicPr>
            <a:picLocks noRot="1" noChangeAspect="1"/>
          </p:cNvPicPr>
          <p:nvPr>
            <a:wavAudioFile r:embed="rId1" name="~PP377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circle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2101.WAV">
            <a:hlinkClick r:id="" action="ppaction://media"/>
          </p:cNvPr>
          <p:cNvPicPr>
            <a:picLocks noRot="1" noChangeAspect="1"/>
          </p:cNvPicPr>
          <p:nvPr>
            <a:wavAudioFile r:embed="rId1" name="~PP210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sleep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3227.WAV">
            <a:hlinkClick r:id="" action="ppaction://media"/>
          </p:cNvPr>
          <p:cNvPicPr>
            <a:picLocks noRot="1" noChangeAspect="1"/>
          </p:cNvPicPr>
          <p:nvPr>
            <a:wavAudioFile r:embed="rId1" name="~PP322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five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350.WAV">
            <a:hlinkClick r:id="" action="ppaction://media"/>
          </p:cNvPr>
          <p:cNvPicPr>
            <a:picLocks noRot="1" noChangeAspect="1"/>
          </p:cNvPicPr>
          <p:nvPr>
            <a:wavAudioFile r:embed="rId1" name="~PP235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wash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707.WAV">
            <a:hlinkClick r:id="" action="ppaction://media"/>
          </p:cNvPr>
          <p:cNvPicPr>
            <a:picLocks noRot="1" noChangeAspect="1"/>
          </p:cNvPicPr>
          <p:nvPr>
            <a:wavAudioFile r:embed="rId1" name="~PP70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or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3535.WAV">
            <a:hlinkClick r:id="" action="ppaction://media"/>
          </p:cNvPr>
          <p:cNvPicPr>
            <a:picLocks noRot="1" noChangeAspect="1"/>
          </p:cNvPicPr>
          <p:nvPr>
            <a:wavAudioFile r:embed="rId1" name="~PP353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before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017.WAV">
            <a:hlinkClick r:id="" action="ppaction://media"/>
          </p:cNvPr>
          <p:cNvPicPr>
            <a:picLocks noRot="1" noChangeAspect="1"/>
          </p:cNvPicPr>
          <p:nvPr>
            <a:wavAudioFile r:embed="rId1" name="~PP201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been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62.WAV">
            <a:hlinkClick r:id="" action="ppaction://media"/>
          </p:cNvPr>
          <p:cNvPicPr>
            <a:picLocks noRot="1" noChangeAspect="1"/>
          </p:cNvPicPr>
          <p:nvPr>
            <a:wavAudioFile r:embed="rId1" name="~PP6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off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280.WAV">
            <a:hlinkClick r:id="" action="ppaction://media"/>
          </p:cNvPr>
          <p:cNvPicPr>
            <a:picLocks noRot="1" noChangeAspect="1"/>
          </p:cNvPicPr>
          <p:nvPr>
            <a:wavAudioFile r:embed="rId1" name="~PP228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cold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55.WAV">
            <a:hlinkClick r:id="" action="ppaction://media"/>
          </p:cNvPr>
          <p:cNvPicPr>
            <a:picLocks noRot="1" noChangeAspect="1"/>
          </p:cNvPicPr>
          <p:nvPr>
            <a:wavAudioFile r:embed="rId1" name="~PP5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tell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930.WAV">
            <a:hlinkClick r:id="" action="ppaction://media"/>
          </p:cNvPr>
          <p:cNvPicPr>
            <a:picLocks noRot="1" noChangeAspect="1"/>
          </p:cNvPicPr>
          <p:nvPr>
            <a:wavAudioFile r:embed="rId1" name="~PP193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very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3576.WAV">
            <a:hlinkClick r:id="" action="ppaction://media"/>
          </p:cNvPr>
          <p:cNvPicPr>
            <a:picLocks noRot="1" noChangeAspect="1"/>
          </p:cNvPicPr>
          <p:nvPr>
            <a:wavAudioFile r:embed="rId1" name="~PP357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work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727.WAV">
            <a:hlinkClick r:id="" action="ppaction://media"/>
          </p:cNvPr>
          <p:cNvPicPr>
            <a:picLocks noRot="1" noChangeAspect="1"/>
          </p:cNvPicPr>
          <p:nvPr>
            <a:wavAudioFile r:embed="rId1" name="~PP372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first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475.WAV">
            <a:hlinkClick r:id="" action="ppaction://media"/>
          </p:cNvPr>
          <p:cNvPicPr>
            <a:picLocks noRot="1" noChangeAspect="1"/>
          </p:cNvPicPr>
          <p:nvPr>
            <a:wavAudioFile r:embed="rId1" name="~PP147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does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334.WAV">
            <a:hlinkClick r:id="" action="ppaction://media"/>
          </p:cNvPr>
          <p:cNvPicPr>
            <a:picLocks noRot="1" noChangeAspect="1"/>
          </p:cNvPicPr>
          <p:nvPr>
            <a:wavAudioFile r:embed="rId1" name="~PP333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goes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254.WAV">
            <a:hlinkClick r:id="" action="ppaction://media"/>
          </p:cNvPr>
          <p:cNvPicPr>
            <a:picLocks noRot="1" noChangeAspect="1"/>
          </p:cNvPicPr>
          <p:nvPr>
            <a:wavAudioFile r:embed="rId1" name="~PP125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write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066.WAV">
            <a:hlinkClick r:id="" action="ppaction://media"/>
          </p:cNvPr>
          <p:cNvPicPr>
            <a:picLocks noRot="1" noChangeAspect="1"/>
          </p:cNvPicPr>
          <p:nvPr>
            <a:wavAudioFile r:embed="rId1" name="~PP306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always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783.WAV">
            <a:hlinkClick r:id="" action="ppaction://media"/>
          </p:cNvPr>
          <p:cNvPicPr>
            <a:picLocks noRot="1" noChangeAspect="1"/>
          </p:cNvPicPr>
          <p:nvPr>
            <a:wavAudioFile r:embed="rId1" name="~PP78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made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767.WAV">
            <a:hlinkClick r:id="" action="ppaction://media"/>
          </p:cNvPr>
          <p:cNvPicPr>
            <a:picLocks noRot="1" noChangeAspect="1"/>
          </p:cNvPicPr>
          <p:nvPr>
            <a:wavAudioFile r:embed="rId1" name="~PP276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gave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21.WAV">
            <a:hlinkClick r:id="" action="ppaction://media"/>
          </p:cNvPr>
          <p:cNvPicPr>
            <a:picLocks noRot="1" noChangeAspect="1"/>
          </p:cNvPicPr>
          <p:nvPr>
            <a:wavAudioFile r:embed="rId1" name="~PP42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us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156.WAV">
            <a:hlinkClick r:id="" action="ppaction://media"/>
          </p:cNvPr>
          <p:cNvPicPr>
            <a:picLocks noRot="1" noChangeAspect="1"/>
          </p:cNvPicPr>
          <p:nvPr>
            <a:wavAudioFile r:embed="rId1" name="~PP215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buy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937.WAV">
            <a:hlinkClick r:id="" action="ppaction://media"/>
          </p:cNvPr>
          <p:cNvPicPr>
            <a:picLocks noRot="1" noChangeAspect="1"/>
          </p:cNvPicPr>
          <p:nvPr>
            <a:wavAudioFile r:embed="rId1" name="~PP393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your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589.WAV">
            <a:hlinkClick r:id="" action="ppaction://media"/>
          </p:cNvPr>
          <p:cNvPicPr>
            <a:picLocks noRot="1" noChangeAspect="1"/>
          </p:cNvPicPr>
          <p:nvPr>
            <a:wavAudioFile r:embed="rId1" name="~PP158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those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685.WAV">
            <a:hlinkClick r:id="" action="ppaction://media"/>
          </p:cNvPr>
          <p:cNvPicPr>
            <a:picLocks noRot="1" noChangeAspect="1"/>
          </p:cNvPicPr>
          <p:nvPr>
            <a:wavAudioFile r:embed="rId1" name="~PP168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use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341.WAV">
            <a:hlinkClick r:id="" action="ppaction://media"/>
          </p:cNvPr>
          <p:cNvPicPr>
            <a:picLocks noRot="1" noChangeAspect="1"/>
          </p:cNvPicPr>
          <p:nvPr>
            <a:wavAudioFile r:embed="rId1" name="~PP334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fast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104.WAV">
            <a:hlinkClick r:id="" action="ppaction://media"/>
          </p:cNvPr>
          <p:cNvPicPr>
            <a:picLocks noRot="1" noChangeAspect="1"/>
          </p:cNvPicPr>
          <p:nvPr>
            <a:wavAudioFile r:embed="rId1" name="~PP110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pull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870.WAV">
            <a:hlinkClick r:id="" action="ppaction://media"/>
          </p:cNvPr>
          <p:cNvPicPr>
            <a:picLocks noRot="1" noChangeAspect="1"/>
          </p:cNvPicPr>
          <p:nvPr>
            <a:wavAudioFile r:embed="rId1" name="~PP287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both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540.WAV">
            <a:hlinkClick r:id="" action="ppaction://media"/>
          </p:cNvPr>
          <p:cNvPicPr>
            <a:picLocks noRot="1" noChangeAspect="1"/>
          </p:cNvPicPr>
          <p:nvPr>
            <a:wavAudioFile r:embed="rId1" name="~PP54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sit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290.WAV">
            <a:hlinkClick r:id="" action="ppaction://media"/>
          </p:cNvPr>
          <p:cNvPicPr>
            <a:picLocks noRot="1" noChangeAspect="1"/>
          </p:cNvPicPr>
          <p:nvPr>
            <a:wavAudioFile r:embed="rId1" name="~PP229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which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961.WAV">
            <a:hlinkClick r:id="" action="ppaction://media"/>
          </p:cNvPr>
          <p:cNvPicPr>
            <a:picLocks noRot="1" noChangeAspect="1"/>
          </p:cNvPicPr>
          <p:nvPr>
            <a:wavAudioFile r:embed="rId1" name="~PP396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read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490.WAV">
            <a:hlinkClick r:id="" action="ppaction://media"/>
          </p:cNvPr>
          <p:cNvPicPr>
            <a:picLocks noRot="1" noChangeAspect="1"/>
          </p:cNvPicPr>
          <p:nvPr>
            <a:wavAudioFile r:embed="rId1" name="~PP149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why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334.WAV">
            <a:hlinkClick r:id="" action="ppaction://media"/>
          </p:cNvPr>
          <p:cNvPicPr>
            <a:picLocks noRot="1" noChangeAspect="1"/>
          </p:cNvPicPr>
          <p:nvPr>
            <a:wavAudioFile r:embed="rId1" name="~PP333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found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129.WAV">
            <a:hlinkClick r:id="" action="ppaction://media"/>
          </p:cNvPr>
          <p:cNvPicPr>
            <a:picLocks noRot="1" noChangeAspect="1"/>
          </p:cNvPicPr>
          <p:nvPr>
            <a:wavAudioFile r:embed="rId1" name="~PP112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its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745.WAV">
            <a:hlinkClick r:id="" action="ppaction://media"/>
          </p:cNvPr>
          <p:cNvPicPr>
            <a:picLocks noRot="1" noChangeAspect="1"/>
          </p:cNvPicPr>
          <p:nvPr>
            <a:wavAudioFile r:embed="rId1" name="~PP374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7630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because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926.WAV">
            <a:hlinkClick r:id="" action="ppaction://media"/>
          </p:cNvPr>
          <p:cNvPicPr>
            <a:picLocks noRot="1" noChangeAspect="1"/>
          </p:cNvPicPr>
          <p:nvPr>
            <a:wavAudioFile r:embed="rId1" name="~PP292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best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642.WAV">
            <a:hlinkClick r:id="" action="ppaction://media"/>
          </p:cNvPr>
          <p:cNvPicPr>
            <a:picLocks noRot="1" noChangeAspect="1"/>
          </p:cNvPicPr>
          <p:nvPr>
            <a:wavAudioFile r:embed="rId1" name="~PP64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upon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627.WAV">
            <a:hlinkClick r:id="" action="ppaction://media"/>
          </p:cNvPr>
          <p:cNvPicPr>
            <a:picLocks noRot="1" noChangeAspect="1"/>
          </p:cNvPicPr>
          <p:nvPr>
            <a:wavAudioFile r:embed="rId1" name="~PP262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these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52.WAV">
            <a:hlinkClick r:id="" action="ppaction://media"/>
          </p:cNvPr>
          <p:cNvPicPr>
            <a:picLocks noRot="1" noChangeAspect="1"/>
          </p:cNvPicPr>
          <p:nvPr>
            <a:wavAudioFile r:embed="rId1" name="~PP45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sing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249.WAV">
            <a:hlinkClick r:id="" action="ppaction://media"/>
          </p:cNvPr>
          <p:cNvPicPr>
            <a:picLocks noRot="1" noChangeAspect="1"/>
          </p:cNvPicPr>
          <p:nvPr>
            <a:wavAudioFile r:embed="rId1" name="~PP224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wish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046.WAV">
            <a:hlinkClick r:id="" action="ppaction://media"/>
          </p:cNvPr>
          <p:cNvPicPr>
            <a:picLocks noRot="1" noChangeAspect="1"/>
          </p:cNvPicPr>
          <p:nvPr>
            <a:wavAudioFile r:embed="rId1" name="~PP404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many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869.WAV">
            <a:hlinkClick r:id="" action="ppaction://media"/>
          </p:cNvPr>
          <p:cNvPicPr>
            <a:picLocks noRot="1" noChangeAspect="1"/>
          </p:cNvPicPr>
          <p:nvPr>
            <a:wavAudioFile r:embed="rId1" name="~PP86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mother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3838.WAV">
            <a:hlinkClick r:id="" action="ppaction://media"/>
          </p:cNvPr>
          <p:cNvPicPr>
            <a:picLocks noRot="1" noChangeAspect="1"/>
          </p:cNvPicPr>
          <p:nvPr>
            <a:wavAudioFile r:embed="rId1" name="~PP383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father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258.WAV">
            <a:hlinkClick r:id="" action="ppaction://media"/>
          </p:cNvPr>
          <p:cNvPicPr>
            <a:picLocks noRot="1" noChangeAspect="1"/>
          </p:cNvPicPr>
          <p:nvPr>
            <a:wavAudioFile r:embed="rId1" name="~PP225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0"/>
            <a:ext cx="87630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brother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412.WAV">
            <a:hlinkClick r:id="" action="ppaction://media"/>
          </p:cNvPr>
          <p:cNvPicPr>
            <a:picLocks noRot="1" noChangeAspect="1"/>
          </p:cNvPicPr>
          <p:nvPr>
            <a:wavAudioFile r:embed="rId1" name="~PP41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around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993.WAV">
            <a:hlinkClick r:id="" action="ppaction://media"/>
          </p:cNvPr>
          <p:cNvPicPr>
            <a:picLocks noRot="1" noChangeAspect="1"/>
          </p:cNvPicPr>
          <p:nvPr>
            <a:wavAudioFile r:embed="rId1" name="~PP199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sister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912.WAV">
            <a:hlinkClick r:id="" action="ppaction://media"/>
          </p:cNvPr>
          <p:cNvPicPr>
            <a:picLocks noRot="1" noChangeAspect="1"/>
          </p:cNvPicPr>
          <p:nvPr>
            <a:wavAudioFile r:embed="rId1" name="~PP291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if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1284.WAV">
            <a:hlinkClick r:id="" action="ppaction://media"/>
          </p:cNvPr>
          <p:cNvPicPr>
            <a:picLocks noRot="1" noChangeAspect="1"/>
          </p:cNvPicPr>
          <p:nvPr>
            <a:wavAudioFile r:embed="rId1" name="~PP128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long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008.WAV">
            <a:hlinkClick r:id="" action="ppaction://media"/>
          </p:cNvPr>
          <p:cNvPicPr>
            <a:picLocks noRot="1" noChangeAspect="1"/>
          </p:cNvPicPr>
          <p:nvPr>
            <a:wavAudioFile r:embed="rId1" name="~PP400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about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631.WAV">
            <a:hlinkClick r:id="" action="ppaction://media"/>
          </p:cNvPr>
          <p:cNvPicPr>
            <a:picLocks noRot="1" noChangeAspect="1"/>
          </p:cNvPicPr>
          <p:nvPr>
            <a:wavAudioFile r:embed="rId1" name="~PP163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got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256.WAV">
            <a:hlinkClick r:id="" action="ppaction://media"/>
          </p:cNvPr>
          <p:cNvPicPr>
            <a:picLocks noRot="1" noChangeAspect="1"/>
          </p:cNvPicPr>
          <p:nvPr>
            <a:wavAudioFile r:embed="rId1" name="~PP325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six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738.WAV">
            <a:hlinkClick r:id="" action="ppaction://media"/>
          </p:cNvPr>
          <p:cNvPicPr>
            <a:picLocks noRot="1" noChangeAspect="1"/>
          </p:cNvPicPr>
          <p:nvPr>
            <a:wavAudioFile r:embed="rId1" name="~PP73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never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410.WAV">
            <a:hlinkClick r:id="" action="ppaction://media"/>
          </p:cNvPr>
          <p:cNvPicPr>
            <a:picLocks noRot="1" noChangeAspect="1"/>
          </p:cNvPicPr>
          <p:nvPr>
            <a:wavAudioFile r:embed="rId1" name="~PP241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seven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64.WAV">
            <a:hlinkClick r:id="" action="ppaction://media"/>
          </p:cNvPr>
          <p:cNvPicPr>
            <a:picLocks noRot="1" noChangeAspect="1"/>
          </p:cNvPicPr>
          <p:nvPr>
            <a:wavAudioFile r:embed="rId1" name="~PP6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eight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673.WAV">
            <a:hlinkClick r:id="" action="ppaction://media"/>
          </p:cNvPr>
          <p:cNvPicPr>
            <a:picLocks noRot="1" noChangeAspect="1"/>
          </p:cNvPicPr>
          <p:nvPr>
            <a:wavAudioFile r:embed="rId1" name="~PP167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today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345.WAV">
            <a:hlinkClick r:id="" action="ppaction://media"/>
          </p:cNvPr>
          <p:cNvPicPr>
            <a:picLocks noRot="1" noChangeAspect="1"/>
          </p:cNvPicPr>
          <p:nvPr>
            <a:wavAudioFile r:embed="rId1" name="~PP334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>
                <a:solidFill>
                  <a:srgbClr val="FFFF66"/>
                </a:solidFill>
                <a:latin typeface="Tw Cen MT Condensed Extra Bold" pitchFamily="34" charset="0"/>
              </a:rPr>
              <a:t>d</a:t>
            </a:r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on’t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372.WAV">
            <a:hlinkClick r:id="" action="ppaction://media"/>
          </p:cNvPr>
          <p:cNvPicPr>
            <a:picLocks noRot="1" noChangeAspect="1"/>
          </p:cNvPicPr>
          <p:nvPr>
            <a:wavAudioFile r:embed="rId1" name="~PP37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myself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999.WAV">
            <a:hlinkClick r:id="" action="ppaction://media"/>
          </p:cNvPr>
          <p:cNvPicPr>
            <a:picLocks noRot="1" noChangeAspect="1"/>
          </p:cNvPicPr>
          <p:nvPr>
            <a:wavAudioFile r:embed="rId1" name="~PP99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much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702.WAV">
            <a:hlinkClick r:id="" action="ppaction://media"/>
          </p:cNvPr>
          <p:cNvPicPr>
            <a:picLocks noRot="1" noChangeAspect="1"/>
          </p:cNvPicPr>
          <p:nvPr>
            <a:wavAudioFile r:embed="rId1" name="~PP270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keep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16.WAV">
            <a:hlinkClick r:id="" action="ppaction://media"/>
          </p:cNvPr>
          <p:cNvPicPr>
            <a:picLocks noRot="1" noChangeAspect="1"/>
          </p:cNvPicPr>
          <p:nvPr>
            <a:wavAudioFile r:embed="rId1" name="~PP21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try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950.WAV">
            <a:hlinkClick r:id="" action="ppaction://media"/>
          </p:cNvPr>
          <p:cNvPicPr>
            <a:picLocks noRot="1" noChangeAspect="1"/>
          </p:cNvPicPr>
          <p:nvPr>
            <a:wavAudioFile r:embed="rId1" name="~PP195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start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747.WAV">
            <a:hlinkClick r:id="" action="ppaction://media"/>
          </p:cNvPr>
          <p:cNvPicPr>
            <a:picLocks noRot="1" noChangeAspect="1"/>
          </p:cNvPicPr>
          <p:nvPr>
            <a:wavAudioFile r:embed="rId1" name="~PP374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ten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260.WAV">
            <a:hlinkClick r:id="" action="ppaction://media"/>
          </p:cNvPr>
          <p:cNvPicPr>
            <a:picLocks noRot="1" noChangeAspect="1"/>
          </p:cNvPicPr>
          <p:nvPr>
            <a:wavAudioFile r:embed="rId1" name="~PP126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bring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932.WAV">
            <a:hlinkClick r:id="" action="ppaction://media"/>
          </p:cNvPr>
          <p:cNvPicPr>
            <a:picLocks noRot="1" noChangeAspect="1"/>
          </p:cNvPicPr>
          <p:nvPr>
            <a:wavAudioFile r:embed="rId1" name="~PP293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drink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77.WAV">
            <a:hlinkClick r:id="" action="ppaction://media"/>
          </p:cNvPr>
          <p:cNvPicPr>
            <a:picLocks noRot="1" noChangeAspect="1"/>
          </p:cNvPicPr>
          <p:nvPr>
            <a:wavAudioFile r:embed="rId1" name="~PP47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only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133.WAV">
            <a:hlinkClick r:id="" action="ppaction://media"/>
          </p:cNvPr>
          <p:cNvPicPr>
            <a:picLocks noRot="1" noChangeAspect="1"/>
          </p:cNvPicPr>
          <p:nvPr>
            <a:wavAudioFile r:embed="rId1" name="~PP213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better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758.WAV">
            <a:hlinkClick r:id="" action="ppaction://media"/>
          </p:cNvPr>
          <p:cNvPicPr>
            <a:picLocks noRot="1" noChangeAspect="1"/>
          </p:cNvPicPr>
          <p:nvPr>
            <a:wavAudioFile r:embed="rId1" name="~PP375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right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256.WAV">
            <a:hlinkClick r:id="" action="ppaction://media"/>
          </p:cNvPr>
          <p:cNvPicPr>
            <a:picLocks noRot="1" noChangeAspect="1"/>
          </p:cNvPicPr>
          <p:nvPr>
            <a:wavAudioFile r:embed="rId1" name="~PP225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hold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381.WAV">
            <a:hlinkClick r:id="" action="ppaction://media"/>
          </p:cNvPr>
          <p:cNvPicPr>
            <a:picLocks noRot="1" noChangeAspect="1"/>
          </p:cNvPicPr>
          <p:nvPr>
            <a:wavAudioFile r:embed="rId1" name="~PP138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warm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193.WAV">
            <a:hlinkClick r:id="" action="ppaction://media"/>
          </p:cNvPr>
          <p:cNvPicPr>
            <a:picLocks noRot="1" noChangeAspect="1"/>
          </p:cNvPicPr>
          <p:nvPr>
            <a:wavAudioFile r:embed="rId1" name="~PP319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full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754.WAV">
            <a:hlinkClick r:id="" action="ppaction://media"/>
          </p:cNvPr>
          <p:cNvPicPr>
            <a:picLocks noRot="1" noChangeAspect="1"/>
          </p:cNvPicPr>
          <p:nvPr>
            <a:wavAudioFile r:embed="rId1" name="~PP75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done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504.WAV">
            <a:hlinkClick r:id="" action="ppaction://media"/>
          </p:cNvPr>
          <p:cNvPicPr>
            <a:picLocks noRot="1" noChangeAspect="1"/>
          </p:cNvPicPr>
          <p:nvPr>
            <a:wavAudioFile r:embed="rId1" name="~PP250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light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58.WAV">
            <a:hlinkClick r:id="" action="ppaction://media"/>
          </p:cNvPr>
          <p:cNvPicPr>
            <a:picLocks noRot="1" noChangeAspect="1"/>
          </p:cNvPicPr>
          <p:nvPr>
            <a:wavAudioFile r:embed="rId1" name="~PP15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pick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876.WAV">
            <a:hlinkClick r:id="" action="ppaction://media"/>
          </p:cNvPr>
          <p:cNvPicPr>
            <a:picLocks noRot="1" noChangeAspect="1"/>
          </p:cNvPicPr>
          <p:nvPr>
            <a:wavAudioFile r:embed="rId1" name="~PP187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hurt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517.WAV">
            <a:hlinkClick r:id="" action="ppaction://media"/>
          </p:cNvPr>
          <p:cNvPicPr>
            <a:picLocks noRot="1" noChangeAspect="1"/>
          </p:cNvPicPr>
          <p:nvPr>
            <a:wavAudioFile r:embed="rId1" name="~PP351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cut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093.WAV">
            <a:hlinkClick r:id="" action="ppaction://media"/>
          </p:cNvPr>
          <p:cNvPicPr>
            <a:picLocks noRot="1" noChangeAspect="1"/>
          </p:cNvPicPr>
          <p:nvPr>
            <a:wavAudioFile r:embed="rId1" name="~PP109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kind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733.WAV">
            <a:hlinkClick r:id="" action="ppaction://media"/>
          </p:cNvPr>
          <p:cNvPicPr>
            <a:picLocks noRot="1" noChangeAspect="1"/>
          </p:cNvPicPr>
          <p:nvPr>
            <a:wavAudioFile r:embed="rId1" name="~PP273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fall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09.WAV">
            <a:hlinkClick r:id="" action="ppaction://media"/>
          </p:cNvPr>
          <p:cNvPicPr>
            <a:picLocks noRot="1" noChangeAspect="1"/>
          </p:cNvPicPr>
          <p:nvPr>
            <a:wavAudioFile r:embed="rId1" name="~PP30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green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2718.WAV">
            <a:hlinkClick r:id="" action="ppaction://media"/>
          </p:cNvPr>
          <p:cNvPicPr>
            <a:picLocks noRot="1" noChangeAspect="1"/>
          </p:cNvPicPr>
          <p:nvPr>
            <a:wavAudioFile r:embed="rId1" name="~PP271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carry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887.WAV">
            <a:hlinkClick r:id="" action="ppaction://media"/>
          </p:cNvPr>
          <p:cNvPicPr>
            <a:picLocks noRot="1" noChangeAspect="1"/>
          </p:cNvPicPr>
          <p:nvPr>
            <a:wavAudioFile r:embed="rId1" name="~PP188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small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669.WAV">
            <a:hlinkClick r:id="" action="ppaction://media"/>
          </p:cNvPr>
          <p:cNvPicPr>
            <a:picLocks noRot="1" noChangeAspect="1"/>
          </p:cNvPicPr>
          <p:nvPr>
            <a:wavAudioFile r:embed="rId1" name="~PP366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own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229.WAV">
            <a:hlinkClick r:id="" action="ppaction://media"/>
          </p:cNvPr>
          <p:cNvPicPr>
            <a:picLocks noRot="1" noChangeAspect="1"/>
          </p:cNvPicPr>
          <p:nvPr>
            <a:wavAudioFile r:embed="rId1" name="~PP122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show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838.WAV">
            <a:hlinkClick r:id="" action="ppaction://media"/>
          </p:cNvPr>
          <p:cNvPicPr>
            <a:picLocks noRot="1" noChangeAspect="1"/>
          </p:cNvPicPr>
          <p:nvPr>
            <a:wavAudioFile r:embed="rId1" name="~PP283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hot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83.WAV">
            <a:hlinkClick r:id="" action="ppaction://media"/>
          </p:cNvPr>
          <p:cNvPicPr>
            <a:picLocks noRot="1" noChangeAspect="1"/>
          </p:cNvPicPr>
          <p:nvPr>
            <a:wavAudioFile r:embed="rId1" name="~PP38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far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070.WAV">
            <a:hlinkClick r:id="" action="ppaction://media"/>
          </p:cNvPr>
          <p:cNvPicPr>
            <a:picLocks noRot="1" noChangeAspect="1"/>
          </p:cNvPicPr>
          <p:nvPr>
            <a:wavAudioFile r:embed="rId1" name="~PP207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draw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3711.WAV">
            <a:hlinkClick r:id="" action="ppaction://media"/>
          </p:cNvPr>
          <p:cNvPicPr>
            <a:picLocks noRot="1" noChangeAspect="1"/>
          </p:cNvPicPr>
          <p:nvPr>
            <a:wavAudioFile r:embed="rId1" name="~PP371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clean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318.WAV">
            <a:hlinkClick r:id="" action="ppaction://media"/>
          </p:cNvPr>
          <p:cNvPicPr>
            <a:picLocks noRot="1" noChangeAspect="1"/>
          </p:cNvPicPr>
          <p:nvPr>
            <a:wavAudioFile r:embed="rId1" name="~PP131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grow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990.WAV">
            <a:hlinkClick r:id="" action="ppaction://media"/>
          </p:cNvPr>
          <p:cNvPicPr>
            <a:picLocks noRot="1" noChangeAspect="1"/>
          </p:cNvPicPr>
          <p:nvPr>
            <a:wavAudioFile r:embed="rId1" name="~PP299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together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660.WAV">
            <a:hlinkClick r:id="" action="ppaction://media"/>
          </p:cNvPr>
          <p:cNvPicPr>
            <a:picLocks noRot="1" noChangeAspect="1"/>
          </p:cNvPicPr>
          <p:nvPr>
            <a:wavAudioFile r:embed="rId1" name="~PP66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their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1435.WAV">
            <a:hlinkClick r:id="" action="ppaction://media"/>
          </p:cNvPr>
          <p:cNvPicPr>
            <a:picLocks noRot="1" noChangeAspect="1"/>
          </p:cNvPicPr>
          <p:nvPr>
            <a:wavAudioFile r:embed="rId1" name="~PP143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shall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2363.WAV">
            <a:hlinkClick r:id="" action="ppaction://media"/>
          </p:cNvPr>
          <p:cNvPicPr>
            <a:picLocks noRot="1" noChangeAspect="1"/>
          </p:cNvPicPr>
          <p:nvPr>
            <a:wavAudioFile r:embed="rId1" name="~PP236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night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4066.WAV">
            <a:hlinkClick r:id="" action="ppaction://media"/>
          </p:cNvPr>
          <p:cNvPicPr>
            <a:picLocks noRot="1" noChangeAspect="1"/>
          </p:cNvPicPr>
          <p:nvPr>
            <a:wavAudioFile r:embed="rId1" name="~PP406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should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4" name="~PP1798.WAV">
            <a:hlinkClick r:id="" action="ppaction://media"/>
          </p:cNvPr>
          <p:cNvPicPr>
            <a:picLocks noRot="1" noChangeAspect="1"/>
          </p:cNvPicPr>
          <p:nvPr>
            <a:wavAudioFile r:embed="rId1" name="~PP179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1447800"/>
            <a:ext cx="93726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another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790.WAV">
            <a:hlinkClick r:id="" action="ppaction://media"/>
          </p:cNvPr>
          <p:cNvPicPr>
            <a:picLocks noRot="1" noChangeAspect="1"/>
          </p:cNvPicPr>
          <p:nvPr>
            <a:wavAudioFile r:embed="rId1" name="~PP79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large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3821.WAV">
            <a:hlinkClick r:id="" action="ppaction://media"/>
          </p:cNvPr>
          <p:cNvPicPr>
            <a:picLocks noRot="1" noChangeAspect="1"/>
          </p:cNvPicPr>
          <p:nvPr>
            <a:wavAudioFile r:embed="rId1" name="~PP382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world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3272.WAV">
            <a:hlinkClick r:id="" action="ppaction://media"/>
          </p:cNvPr>
          <p:cNvPicPr>
            <a:picLocks noRot="1" noChangeAspect="1"/>
          </p:cNvPicPr>
          <p:nvPr>
            <a:wavAudioFile r:embed="rId1" name="~PP327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1440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sentence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2379.WAV">
            <a:hlinkClick r:id="" action="ppaction://media"/>
          </p:cNvPr>
          <p:cNvPicPr>
            <a:picLocks noRot="1" noChangeAspect="1"/>
          </p:cNvPicPr>
          <p:nvPr>
            <a:wavAudioFile r:embed="rId1" name="~PP237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girl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1877.WAV">
            <a:hlinkClick r:id="" action="ppaction://media"/>
          </p:cNvPr>
          <p:cNvPicPr>
            <a:picLocks noRot="1" noChangeAspect="1"/>
          </p:cNvPicPr>
          <p:nvPr>
            <a:wavAudioFile r:embed="rId1" name="~PP187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animal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5" name="~PP3152.WAV">
            <a:hlinkClick r:id="" action="ppaction://media"/>
          </p:cNvPr>
          <p:cNvPicPr>
            <a:picLocks noRot="1" noChangeAspect="1"/>
          </p:cNvPicPr>
          <p:nvPr>
            <a:wavAudioFile r:embed="rId1" name="~PP315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543800" cy="3048000"/>
          </a:xfrm>
        </p:spPr>
        <p:txBody>
          <a:bodyPr>
            <a:noAutofit/>
          </a:bodyPr>
          <a:lstStyle/>
          <a:p>
            <a:pPr algn="l"/>
            <a:r>
              <a:rPr lang="en-US" sz="21600" dirty="0" smtClean="0">
                <a:solidFill>
                  <a:srgbClr val="FFFF66"/>
                </a:solidFill>
                <a:latin typeface="Tw Cen MT Condensed Extra Bold" pitchFamily="34" charset="0"/>
              </a:rPr>
              <a:t>people</a:t>
            </a:r>
            <a:endParaRPr lang="en-US" sz="21600" dirty="0">
              <a:solidFill>
                <a:srgbClr val="FFFF66"/>
              </a:solidFill>
              <a:latin typeface="Tw Cen MT Condensed Extra Bold" pitchFamily="34" charset="0"/>
            </a:endParaRPr>
          </a:p>
        </p:txBody>
      </p:sp>
      <p:pic>
        <p:nvPicPr>
          <p:cNvPr id="6" name="~PP2226.WAV">
            <a:hlinkClick r:id="" action="ppaction://media"/>
          </p:cNvPr>
          <p:cNvPicPr>
            <a:picLocks noRot="1" noChangeAspect="1"/>
          </p:cNvPicPr>
          <p:nvPr>
            <a:wavAudioFile r:embed="rId1" name="~PP222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100</Words>
  <Application>Microsoft Office PowerPoint</Application>
  <PresentationFormat>On-screen Show (4:3)</PresentationFormat>
  <Paragraphs>100</Paragraphs>
  <Slides>100</Slides>
  <Notes>0</Notes>
  <HiddenSlides>0</HiddenSlides>
  <MMClips>100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</vt:vector>
  </TitlesOfParts>
  <Company>USD501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8</cp:revision>
  <dcterms:created xsi:type="dcterms:W3CDTF">2013-10-11T18:40:28Z</dcterms:created>
  <dcterms:modified xsi:type="dcterms:W3CDTF">2013-10-11T19:41:27Z</dcterms:modified>
</cp:coreProperties>
</file>